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2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FE2F9-E9CA-E442-A4D4-799835F792B4}" type="datetimeFigureOut">
              <a:rPr lang="en-US" smtClean="0"/>
              <a:t>15/Sep/2020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0BC44-61DF-E04F-9508-7483C330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2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0C22F-0A9A-44C9-9FA5-E93ACFABE2E3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683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B3A9-A5D1-6C48-B089-2D01F88FAD17}" type="datetimeFigureOut">
              <a:rPr lang="en-US" smtClean="0"/>
              <a:t>15/Sep/2020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2B2C-0208-A741-BDA6-E0155CC3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4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B3A9-A5D1-6C48-B089-2D01F88FAD17}" type="datetimeFigureOut">
              <a:rPr lang="en-US" smtClean="0"/>
              <a:t>15/Sep/2020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2B2C-0208-A741-BDA6-E0155CC3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5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B3A9-A5D1-6C48-B089-2D01F88FAD17}" type="datetimeFigureOut">
              <a:rPr lang="en-US" smtClean="0"/>
              <a:t>15/Sep/2020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2B2C-0208-A741-BDA6-E0155CC3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B3A9-A5D1-6C48-B089-2D01F88FAD17}" type="datetimeFigureOut">
              <a:rPr lang="en-US" smtClean="0"/>
              <a:t>15/Sep/2020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2B2C-0208-A741-BDA6-E0155CC3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B3A9-A5D1-6C48-B089-2D01F88FAD17}" type="datetimeFigureOut">
              <a:rPr lang="en-US" smtClean="0"/>
              <a:t>15/Sep/2020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2B2C-0208-A741-BDA6-E0155CC3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6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B3A9-A5D1-6C48-B089-2D01F88FAD17}" type="datetimeFigureOut">
              <a:rPr lang="en-US" smtClean="0"/>
              <a:t>15/Sep/2020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2B2C-0208-A741-BDA6-E0155CC3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B3A9-A5D1-6C48-B089-2D01F88FAD17}" type="datetimeFigureOut">
              <a:rPr lang="en-US" smtClean="0"/>
              <a:t>15/Sep/2020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2B2C-0208-A741-BDA6-E0155CC3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5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B3A9-A5D1-6C48-B089-2D01F88FAD17}" type="datetimeFigureOut">
              <a:rPr lang="en-US" smtClean="0"/>
              <a:t>15/Sep/2020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2B2C-0208-A741-BDA6-E0155CC3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6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B3A9-A5D1-6C48-B089-2D01F88FAD17}" type="datetimeFigureOut">
              <a:rPr lang="en-US" smtClean="0"/>
              <a:t>15/Sep/2020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2B2C-0208-A741-BDA6-E0155CC3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3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B3A9-A5D1-6C48-B089-2D01F88FAD17}" type="datetimeFigureOut">
              <a:rPr lang="en-US" smtClean="0"/>
              <a:t>15/Sep/2020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2B2C-0208-A741-BDA6-E0155CC3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7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B3A9-A5D1-6C48-B089-2D01F88FAD17}" type="datetimeFigureOut">
              <a:rPr lang="en-US" smtClean="0"/>
              <a:t>15/Sep/2020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2B2C-0208-A741-BDA6-E0155CC3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9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947" y="94490"/>
            <a:ext cx="5838448" cy="56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BOSS TORO Electromotive SA 2020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AB3A9-A5D1-6C48-B089-2D01F88FAD17}" type="datetimeFigureOut">
              <a:rPr lang="en-US" smtClean="0"/>
              <a:t>15/Sep/2020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A2B2C-0208-A741-BDA6-E0155CC3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8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1800" b="0" i="0" kern="1200" baseline="0">
          <a:solidFill>
            <a:srgbClr val="FF0000"/>
          </a:solidFill>
          <a:latin typeface="Braggadocio"/>
          <a:ea typeface="+mj-ea"/>
          <a:cs typeface="Braggadoci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xmlns="" id="{23ADE971-0A39-4835-9286-0594D17A5444}"/>
              </a:ext>
            </a:extLst>
          </p:cNvPr>
          <p:cNvCxnSpPr>
            <a:cxnSpLocks/>
            <a:stCxn id="132" idx="2"/>
          </p:cNvCxnSpPr>
          <p:nvPr/>
        </p:nvCxnSpPr>
        <p:spPr>
          <a:xfrm flipV="1">
            <a:off x="4657811" y="3940488"/>
            <a:ext cx="973533" cy="84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xmlns="" id="{6F7AC704-2AC4-48D9-8D2E-13D2B8D8C725}"/>
              </a:ext>
            </a:extLst>
          </p:cNvPr>
          <p:cNvCxnSpPr>
            <a:cxnSpLocks/>
          </p:cNvCxnSpPr>
          <p:nvPr/>
        </p:nvCxnSpPr>
        <p:spPr>
          <a:xfrm flipV="1">
            <a:off x="6549128" y="3919753"/>
            <a:ext cx="0" cy="26955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11687753-3C19-443D-8E8F-E38CD06E2D29}"/>
              </a:ext>
            </a:extLst>
          </p:cNvPr>
          <p:cNvGrpSpPr/>
          <p:nvPr/>
        </p:nvGrpSpPr>
        <p:grpSpPr>
          <a:xfrm>
            <a:off x="4331370" y="2628611"/>
            <a:ext cx="652882" cy="1320373"/>
            <a:chOff x="4773057" y="2802567"/>
            <a:chExt cx="652882" cy="1320373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xmlns="" id="{10CDFA56-F9A5-4310-82ED-B92829502B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772" t="12194" r="31888" b="15182"/>
            <a:stretch/>
          </p:blipFill>
          <p:spPr>
            <a:xfrm>
              <a:off x="4773057" y="2802567"/>
              <a:ext cx="652882" cy="1320373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3A01D02B-32FE-43BE-917B-CD7F5CC69082}"/>
                </a:ext>
              </a:extLst>
            </p:cNvPr>
            <p:cNvSpPr txBox="1"/>
            <p:nvPr/>
          </p:nvSpPr>
          <p:spPr>
            <a:xfrm>
              <a:off x="4773057" y="2817897"/>
              <a:ext cx="601447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5033</a:t>
              </a:r>
              <a:endParaRPr lang="x-none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AB31D147-4A50-451E-A992-85ED472BE7A8}"/>
              </a:ext>
            </a:extLst>
          </p:cNvPr>
          <p:cNvGrpSpPr/>
          <p:nvPr/>
        </p:nvGrpSpPr>
        <p:grpSpPr>
          <a:xfrm>
            <a:off x="5300361" y="2628611"/>
            <a:ext cx="652882" cy="1320373"/>
            <a:chOff x="4773057" y="2802567"/>
            <a:chExt cx="652882" cy="1320373"/>
          </a:xfrm>
          <a:solidFill>
            <a:srgbClr val="000000"/>
          </a:solidFill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xmlns="" id="{A7B0A9E9-5069-449E-B290-6A0CF1B51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772" t="12194" r="31888" b="15182"/>
            <a:stretch/>
          </p:blipFill>
          <p:spPr>
            <a:xfrm>
              <a:off x="4773057" y="2802567"/>
              <a:ext cx="652882" cy="1320373"/>
            </a:xfrm>
            <a:prstGeom prst="rect">
              <a:avLst/>
            </a:prstGeom>
            <a:grpFill/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xmlns="" id="{AE34B517-79E6-4C91-8CA5-B1E7B7F88A92}"/>
                </a:ext>
              </a:extLst>
            </p:cNvPr>
            <p:cNvSpPr txBox="1"/>
            <p:nvPr/>
          </p:nvSpPr>
          <p:spPr>
            <a:xfrm>
              <a:off x="4773057" y="2817897"/>
              <a:ext cx="601447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5033</a:t>
              </a:r>
              <a:endParaRPr lang="x-none" sz="16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xmlns="" id="{DC0D1598-0DEA-4FE5-B80C-0671D2D36BCA}"/>
              </a:ext>
            </a:extLst>
          </p:cNvPr>
          <p:cNvCxnSpPr>
            <a:cxnSpLocks/>
          </p:cNvCxnSpPr>
          <p:nvPr/>
        </p:nvCxnSpPr>
        <p:spPr>
          <a:xfrm flipV="1">
            <a:off x="5300361" y="3862137"/>
            <a:ext cx="0" cy="26262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93E8C79C-068C-4D91-ABD6-FC5EF0D5D2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72" t="12194" r="31888" b="15182"/>
          <a:stretch/>
        </p:blipFill>
        <p:spPr>
          <a:xfrm>
            <a:off x="7920333" y="3060191"/>
            <a:ext cx="652882" cy="132037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754D09F-AE9E-4B79-9EB3-6C76F08C4A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72" t="11031" r="31888" b="15182"/>
          <a:stretch/>
        </p:blipFill>
        <p:spPr>
          <a:xfrm>
            <a:off x="7922871" y="4517515"/>
            <a:ext cx="652882" cy="1341505"/>
          </a:xfrm>
          <a:prstGeom prst="rect">
            <a:avLst/>
          </a:prstGeom>
        </p:spPr>
      </p:pic>
      <p:pic>
        <p:nvPicPr>
          <p:cNvPr id="6" name="Picture 5" descr="Screen Shot 2020-06-03 at 9.22.01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r="-1"/>
          <a:stretch/>
        </p:blipFill>
        <p:spPr>
          <a:xfrm>
            <a:off x="1465619" y="393905"/>
            <a:ext cx="3960320" cy="214768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1AD1CE0-8361-4D21-A769-8CCC5DF4BE52}"/>
              </a:ext>
            </a:extLst>
          </p:cNvPr>
          <p:cNvCxnSpPr>
            <a:cxnSpLocks/>
          </p:cNvCxnSpPr>
          <p:nvPr/>
        </p:nvCxnSpPr>
        <p:spPr>
          <a:xfrm flipH="1" flipV="1">
            <a:off x="1896581" y="3862137"/>
            <a:ext cx="1" cy="50478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8EB8380E-F5B9-4F2D-B699-231143735526}"/>
              </a:ext>
            </a:extLst>
          </p:cNvPr>
          <p:cNvCxnSpPr>
            <a:cxnSpLocks/>
          </p:cNvCxnSpPr>
          <p:nvPr/>
        </p:nvCxnSpPr>
        <p:spPr>
          <a:xfrm flipH="1">
            <a:off x="985520" y="1280160"/>
            <a:ext cx="126531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0F8F5BB4-947D-491F-A47C-9101178F88E1}"/>
              </a:ext>
            </a:extLst>
          </p:cNvPr>
          <p:cNvCxnSpPr>
            <a:cxnSpLocks/>
          </p:cNvCxnSpPr>
          <p:nvPr/>
        </p:nvCxnSpPr>
        <p:spPr>
          <a:xfrm flipV="1">
            <a:off x="2084786" y="3732333"/>
            <a:ext cx="0" cy="64823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84CDEF46-B963-46E9-9CF0-BF202C7D05BF}"/>
              </a:ext>
            </a:extLst>
          </p:cNvPr>
          <p:cNvCxnSpPr>
            <a:cxnSpLocks/>
          </p:cNvCxnSpPr>
          <p:nvPr/>
        </p:nvCxnSpPr>
        <p:spPr>
          <a:xfrm flipH="1">
            <a:off x="782320" y="1069145"/>
            <a:ext cx="146851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7A487046-B3BE-4DAE-8BD0-DE118AE5DCF4}"/>
              </a:ext>
            </a:extLst>
          </p:cNvPr>
          <p:cNvCxnSpPr>
            <a:cxnSpLocks/>
          </p:cNvCxnSpPr>
          <p:nvPr/>
        </p:nvCxnSpPr>
        <p:spPr>
          <a:xfrm flipH="1">
            <a:off x="163773" y="864429"/>
            <a:ext cx="208705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3C8E500C-AD0C-4117-B387-69C45ECB0097}"/>
              </a:ext>
            </a:extLst>
          </p:cNvPr>
          <p:cNvCxnSpPr>
            <a:cxnSpLocks/>
          </p:cNvCxnSpPr>
          <p:nvPr/>
        </p:nvCxnSpPr>
        <p:spPr>
          <a:xfrm flipV="1">
            <a:off x="163773" y="864429"/>
            <a:ext cx="0" cy="57274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5CB993B6-1B12-4CAB-BE63-D397C2C13CF6}"/>
              </a:ext>
            </a:extLst>
          </p:cNvPr>
          <p:cNvCxnSpPr>
            <a:cxnSpLocks/>
          </p:cNvCxnSpPr>
          <p:nvPr/>
        </p:nvCxnSpPr>
        <p:spPr>
          <a:xfrm flipH="1">
            <a:off x="163773" y="6601755"/>
            <a:ext cx="27428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29B47121-2F91-4D71-8AE9-0FBDC01577C8}"/>
              </a:ext>
            </a:extLst>
          </p:cNvPr>
          <p:cNvCxnSpPr>
            <a:cxnSpLocks/>
          </p:cNvCxnSpPr>
          <p:nvPr/>
        </p:nvCxnSpPr>
        <p:spPr>
          <a:xfrm flipV="1">
            <a:off x="3440393" y="5682459"/>
            <a:ext cx="0" cy="9191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2D5C8B9D-2CC4-415D-BE96-598A595477A7}"/>
              </a:ext>
            </a:extLst>
          </p:cNvPr>
          <p:cNvCxnSpPr>
            <a:cxnSpLocks/>
          </p:cNvCxnSpPr>
          <p:nvPr/>
        </p:nvCxnSpPr>
        <p:spPr>
          <a:xfrm flipH="1">
            <a:off x="3058254" y="6469757"/>
            <a:ext cx="42675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4ED5BD45-CD68-4815-9F1F-2C3F26519021}"/>
              </a:ext>
            </a:extLst>
          </p:cNvPr>
          <p:cNvCxnSpPr>
            <a:cxnSpLocks/>
          </p:cNvCxnSpPr>
          <p:nvPr/>
        </p:nvCxnSpPr>
        <p:spPr>
          <a:xfrm flipV="1">
            <a:off x="3058254" y="5649691"/>
            <a:ext cx="0" cy="8473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3855112B-CE99-4016-B9FA-F456F86AFE7E}"/>
              </a:ext>
            </a:extLst>
          </p:cNvPr>
          <p:cNvCxnSpPr>
            <a:cxnSpLocks/>
          </p:cNvCxnSpPr>
          <p:nvPr/>
        </p:nvCxnSpPr>
        <p:spPr>
          <a:xfrm flipH="1" flipV="1">
            <a:off x="2835951" y="6601640"/>
            <a:ext cx="4776409" cy="136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80DDE243-E677-43FE-A030-C357FFDF080C}"/>
              </a:ext>
            </a:extLst>
          </p:cNvPr>
          <p:cNvCxnSpPr>
            <a:cxnSpLocks/>
          </p:cNvCxnSpPr>
          <p:nvPr/>
        </p:nvCxnSpPr>
        <p:spPr>
          <a:xfrm flipH="1">
            <a:off x="7325793" y="5743291"/>
            <a:ext cx="59707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95A2C389-D110-4FB1-BE71-E0C84754D9FE}"/>
              </a:ext>
            </a:extLst>
          </p:cNvPr>
          <p:cNvCxnSpPr>
            <a:cxnSpLocks/>
          </p:cNvCxnSpPr>
          <p:nvPr/>
        </p:nvCxnSpPr>
        <p:spPr>
          <a:xfrm flipV="1">
            <a:off x="7325793" y="4253620"/>
            <a:ext cx="0" cy="22161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E143ABD6-D3B1-4CE0-AF80-C07CEAB8BF4A}"/>
              </a:ext>
            </a:extLst>
          </p:cNvPr>
          <p:cNvCxnSpPr>
            <a:cxnSpLocks/>
          </p:cNvCxnSpPr>
          <p:nvPr/>
        </p:nvCxnSpPr>
        <p:spPr>
          <a:xfrm flipH="1">
            <a:off x="7325793" y="4265154"/>
            <a:ext cx="59707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DAAEDD91-DAE1-47E5-8425-633DBC5551FC}"/>
              </a:ext>
            </a:extLst>
          </p:cNvPr>
          <p:cNvCxnSpPr>
            <a:cxnSpLocks/>
          </p:cNvCxnSpPr>
          <p:nvPr/>
        </p:nvCxnSpPr>
        <p:spPr>
          <a:xfrm flipH="1" flipV="1">
            <a:off x="7597242" y="4366917"/>
            <a:ext cx="15118" cy="22483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2B370963-9084-4994-ABDE-913547783EAE}"/>
              </a:ext>
            </a:extLst>
          </p:cNvPr>
          <p:cNvCxnSpPr>
            <a:cxnSpLocks/>
          </p:cNvCxnSpPr>
          <p:nvPr/>
        </p:nvCxnSpPr>
        <p:spPr>
          <a:xfrm flipH="1">
            <a:off x="7600327" y="4380564"/>
            <a:ext cx="64644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BFEAEB52-640C-4A7D-82EB-300D3CBDC7C5}"/>
              </a:ext>
            </a:extLst>
          </p:cNvPr>
          <p:cNvCxnSpPr>
            <a:cxnSpLocks/>
          </p:cNvCxnSpPr>
          <p:nvPr/>
        </p:nvCxnSpPr>
        <p:spPr>
          <a:xfrm flipH="1">
            <a:off x="7612360" y="5870594"/>
            <a:ext cx="6344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DE1CB09E-1545-45BC-8BE1-728028039B44}"/>
              </a:ext>
            </a:extLst>
          </p:cNvPr>
          <p:cNvCxnSpPr>
            <a:cxnSpLocks/>
          </p:cNvCxnSpPr>
          <p:nvPr/>
        </p:nvCxnSpPr>
        <p:spPr>
          <a:xfrm flipH="1">
            <a:off x="8570677" y="4259826"/>
            <a:ext cx="43389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FD44B300-B6DF-461A-81A9-BB18ABF22C87}"/>
              </a:ext>
            </a:extLst>
          </p:cNvPr>
          <p:cNvCxnSpPr>
            <a:cxnSpLocks/>
          </p:cNvCxnSpPr>
          <p:nvPr/>
        </p:nvCxnSpPr>
        <p:spPr>
          <a:xfrm>
            <a:off x="9004567" y="4259826"/>
            <a:ext cx="0" cy="185873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1C9358DD-8E48-46D9-A13A-DCD66E65AAAD}"/>
              </a:ext>
            </a:extLst>
          </p:cNvPr>
          <p:cNvCxnSpPr>
            <a:cxnSpLocks/>
          </p:cNvCxnSpPr>
          <p:nvPr/>
        </p:nvCxnSpPr>
        <p:spPr>
          <a:xfrm>
            <a:off x="8561556" y="5710137"/>
            <a:ext cx="14197" cy="53630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E27A7E33-D126-4853-A545-7082A8B0EDD4}"/>
              </a:ext>
            </a:extLst>
          </p:cNvPr>
          <p:cNvCxnSpPr>
            <a:cxnSpLocks/>
          </p:cNvCxnSpPr>
          <p:nvPr/>
        </p:nvCxnSpPr>
        <p:spPr>
          <a:xfrm flipH="1">
            <a:off x="1896582" y="6091650"/>
            <a:ext cx="7107986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51EDB572-CD40-470F-BF19-2967499691C5}"/>
              </a:ext>
            </a:extLst>
          </p:cNvPr>
          <p:cNvCxnSpPr>
            <a:cxnSpLocks/>
          </p:cNvCxnSpPr>
          <p:nvPr/>
        </p:nvCxnSpPr>
        <p:spPr>
          <a:xfrm flipH="1" flipV="1">
            <a:off x="1665762" y="6255964"/>
            <a:ext cx="6909992" cy="2362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C0F6B3E8-5339-410B-9642-28ED2EE5D9DE}"/>
              </a:ext>
            </a:extLst>
          </p:cNvPr>
          <p:cNvCxnSpPr>
            <a:cxnSpLocks/>
          </p:cNvCxnSpPr>
          <p:nvPr/>
        </p:nvCxnSpPr>
        <p:spPr>
          <a:xfrm flipV="1">
            <a:off x="1896582" y="5604601"/>
            <a:ext cx="0" cy="51395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9FED22F9-DA5F-41A2-A8D4-F9F477407928}"/>
              </a:ext>
            </a:extLst>
          </p:cNvPr>
          <p:cNvCxnSpPr>
            <a:cxnSpLocks/>
          </p:cNvCxnSpPr>
          <p:nvPr/>
        </p:nvCxnSpPr>
        <p:spPr>
          <a:xfrm flipV="1">
            <a:off x="1651077" y="5621401"/>
            <a:ext cx="14685" cy="6345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EBBD2E5E-DA02-4EFD-9833-6F0C3F9087A4}"/>
              </a:ext>
            </a:extLst>
          </p:cNvPr>
          <p:cNvCxnSpPr/>
          <p:nvPr/>
        </p:nvCxnSpPr>
        <p:spPr>
          <a:xfrm>
            <a:off x="4246078" y="1388650"/>
            <a:ext cx="4216385" cy="197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D670ACD1-4001-4741-8D97-6974E8EB7C9D}"/>
              </a:ext>
            </a:extLst>
          </p:cNvPr>
          <p:cNvCxnSpPr>
            <a:cxnSpLocks/>
          </p:cNvCxnSpPr>
          <p:nvPr/>
        </p:nvCxnSpPr>
        <p:spPr>
          <a:xfrm>
            <a:off x="4259899" y="1764371"/>
            <a:ext cx="4202564" cy="983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7F0C7735-9B29-4693-919E-8051B4932CA9}"/>
              </a:ext>
            </a:extLst>
          </p:cNvPr>
          <p:cNvCxnSpPr>
            <a:cxnSpLocks/>
          </p:cNvCxnSpPr>
          <p:nvPr/>
        </p:nvCxnSpPr>
        <p:spPr>
          <a:xfrm flipH="1">
            <a:off x="4503762" y="962364"/>
            <a:ext cx="1563304" cy="0"/>
          </a:xfrm>
          <a:prstGeom prst="line">
            <a:avLst/>
          </a:prstGeom>
          <a:ln w="28575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09A582AA-473B-4D6C-8912-020DCF50454D}"/>
              </a:ext>
            </a:extLst>
          </p:cNvPr>
          <p:cNvCxnSpPr>
            <a:cxnSpLocks/>
          </p:cNvCxnSpPr>
          <p:nvPr/>
        </p:nvCxnSpPr>
        <p:spPr>
          <a:xfrm flipH="1">
            <a:off x="4503764" y="2119642"/>
            <a:ext cx="133789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9DC58E11-C7B2-4E79-8246-69CDF3A80567}"/>
              </a:ext>
            </a:extLst>
          </p:cNvPr>
          <p:cNvCxnSpPr>
            <a:cxnSpLocks/>
          </p:cNvCxnSpPr>
          <p:nvPr/>
        </p:nvCxnSpPr>
        <p:spPr>
          <a:xfrm flipH="1" flipV="1">
            <a:off x="2481012" y="6440467"/>
            <a:ext cx="60" cy="19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780D3FF7-2047-429B-BA1A-1AFCAF3236BE}"/>
              </a:ext>
            </a:extLst>
          </p:cNvPr>
          <p:cNvCxnSpPr>
            <a:cxnSpLocks/>
          </p:cNvCxnSpPr>
          <p:nvPr/>
        </p:nvCxnSpPr>
        <p:spPr>
          <a:xfrm flipH="1">
            <a:off x="457200" y="1872959"/>
            <a:ext cx="170830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174B4D54-8EA9-43B0-BF5B-6F66205D3237}"/>
              </a:ext>
            </a:extLst>
          </p:cNvPr>
          <p:cNvCxnSpPr>
            <a:cxnSpLocks/>
          </p:cNvCxnSpPr>
          <p:nvPr/>
        </p:nvCxnSpPr>
        <p:spPr>
          <a:xfrm flipH="1" flipV="1">
            <a:off x="457200" y="1872959"/>
            <a:ext cx="7362" cy="44374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03FA108B-E24C-4DE8-8593-69787D374BD4}"/>
              </a:ext>
            </a:extLst>
          </p:cNvPr>
          <p:cNvCxnSpPr>
            <a:cxnSpLocks/>
          </p:cNvCxnSpPr>
          <p:nvPr/>
        </p:nvCxnSpPr>
        <p:spPr>
          <a:xfrm flipH="1">
            <a:off x="457200" y="6296604"/>
            <a:ext cx="1057707" cy="138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AD784485-4366-4AF4-9814-FF0C7A097CB4}"/>
              </a:ext>
            </a:extLst>
          </p:cNvPr>
          <p:cNvCxnSpPr>
            <a:cxnSpLocks/>
          </p:cNvCxnSpPr>
          <p:nvPr/>
        </p:nvCxnSpPr>
        <p:spPr>
          <a:xfrm flipV="1">
            <a:off x="1514907" y="5670810"/>
            <a:ext cx="0" cy="625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B853F3E7-2902-467C-9979-F511B181B5EE}"/>
              </a:ext>
            </a:extLst>
          </p:cNvPr>
          <p:cNvSpPr txBox="1"/>
          <p:nvPr/>
        </p:nvSpPr>
        <p:spPr>
          <a:xfrm>
            <a:off x="7597242" y="1774209"/>
            <a:ext cx="119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MOTOR ++</a:t>
            </a:r>
            <a:endParaRPr lang="x-none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620F1344-3958-4E22-AAC1-0D6217AAF46F}"/>
              </a:ext>
            </a:extLst>
          </p:cNvPr>
          <p:cNvSpPr txBox="1"/>
          <p:nvPr/>
        </p:nvSpPr>
        <p:spPr>
          <a:xfrm>
            <a:off x="7853877" y="2662244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A1325</a:t>
            </a:r>
            <a:endParaRPr lang="x-none" b="1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9F7BC2C5-06E1-44FD-AA2F-F4A1374FBEA4}"/>
              </a:ext>
            </a:extLst>
          </p:cNvPr>
          <p:cNvSpPr txBox="1"/>
          <p:nvPr/>
        </p:nvSpPr>
        <p:spPr>
          <a:xfrm>
            <a:off x="7867525" y="4556001"/>
            <a:ext cx="726481" cy="33855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A1325</a:t>
            </a:r>
            <a:endParaRPr lang="x-none" sz="1600" b="1" dirty="0">
              <a:solidFill>
                <a:schemeClr val="bg1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61B7072D-960B-41A6-A52E-43B185503F1A}"/>
              </a:ext>
            </a:extLst>
          </p:cNvPr>
          <p:cNvSpPr txBox="1"/>
          <p:nvPr/>
        </p:nvSpPr>
        <p:spPr>
          <a:xfrm>
            <a:off x="7867525" y="3060191"/>
            <a:ext cx="726481" cy="33855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A1325</a:t>
            </a:r>
            <a:endParaRPr lang="x-none" sz="1600" b="1" dirty="0">
              <a:solidFill>
                <a:schemeClr val="bg1"/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45FB3CDF-F127-451B-B1A6-EE8CD987E62E}"/>
              </a:ext>
            </a:extLst>
          </p:cNvPr>
          <p:cNvSpPr txBox="1"/>
          <p:nvPr/>
        </p:nvSpPr>
        <p:spPr>
          <a:xfrm>
            <a:off x="5841654" y="2809164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5033</a:t>
            </a:r>
            <a:endParaRPr lang="x-none" sz="1600" b="1" dirty="0">
              <a:solidFill>
                <a:schemeClr val="bg1"/>
              </a:solidFill>
            </a:endParaRP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A191B5DD-218F-4B7A-9C41-E229DC2D16BD}"/>
              </a:ext>
            </a:extLst>
          </p:cNvPr>
          <p:cNvCxnSpPr>
            <a:cxnSpLocks/>
          </p:cNvCxnSpPr>
          <p:nvPr/>
        </p:nvCxnSpPr>
        <p:spPr>
          <a:xfrm flipV="1">
            <a:off x="4349828" y="3862137"/>
            <a:ext cx="0" cy="26056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xmlns="" id="{23ADE971-0A39-4835-9286-0594D17A5444}"/>
              </a:ext>
            </a:extLst>
          </p:cNvPr>
          <p:cNvCxnSpPr>
            <a:cxnSpLocks/>
            <a:endCxn id="132" idx="2"/>
          </p:cNvCxnSpPr>
          <p:nvPr/>
        </p:nvCxnSpPr>
        <p:spPr>
          <a:xfrm>
            <a:off x="3058254" y="3948984"/>
            <a:ext cx="15995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xmlns="" id="{B25829A7-7D31-443A-821F-FBF7B1CF65D5}"/>
              </a:ext>
            </a:extLst>
          </p:cNvPr>
          <p:cNvCxnSpPr>
            <a:cxnSpLocks/>
          </p:cNvCxnSpPr>
          <p:nvPr/>
        </p:nvCxnSpPr>
        <p:spPr>
          <a:xfrm flipH="1">
            <a:off x="2687711" y="4072172"/>
            <a:ext cx="2195957" cy="1360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xmlns="" id="{AD7686DB-0B36-4B19-A5EA-30808ADE70E9}"/>
              </a:ext>
            </a:extLst>
          </p:cNvPr>
          <p:cNvCxnSpPr>
            <a:cxnSpLocks/>
          </p:cNvCxnSpPr>
          <p:nvPr/>
        </p:nvCxnSpPr>
        <p:spPr>
          <a:xfrm flipH="1">
            <a:off x="2835952" y="4253620"/>
            <a:ext cx="300570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xmlns="" id="{D9874750-99F5-4FC4-9E8F-CD626E81F3DA}"/>
              </a:ext>
            </a:extLst>
          </p:cNvPr>
          <p:cNvCxnSpPr>
            <a:cxnSpLocks/>
          </p:cNvCxnSpPr>
          <p:nvPr/>
        </p:nvCxnSpPr>
        <p:spPr>
          <a:xfrm flipV="1">
            <a:off x="4883668" y="3862137"/>
            <a:ext cx="0" cy="2236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xmlns="" id="{3E1A424F-CF49-4989-8C4E-4BCF6F23FA74}"/>
              </a:ext>
            </a:extLst>
          </p:cNvPr>
          <p:cNvCxnSpPr>
            <a:cxnSpLocks/>
          </p:cNvCxnSpPr>
          <p:nvPr/>
        </p:nvCxnSpPr>
        <p:spPr>
          <a:xfrm flipH="1" flipV="1">
            <a:off x="5835795" y="3843465"/>
            <a:ext cx="5859" cy="42168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xmlns="" id="{773E446C-9511-4D76-B8AA-68095EE4EF9A}"/>
              </a:ext>
            </a:extLst>
          </p:cNvPr>
          <p:cNvCxnSpPr>
            <a:cxnSpLocks/>
          </p:cNvCxnSpPr>
          <p:nvPr/>
        </p:nvCxnSpPr>
        <p:spPr>
          <a:xfrm flipV="1">
            <a:off x="2844383" y="4253620"/>
            <a:ext cx="0" cy="19686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xmlns="" id="{2114DA1B-EAE4-430E-89D8-03A73D5D443D}"/>
              </a:ext>
            </a:extLst>
          </p:cNvPr>
          <p:cNvCxnSpPr>
            <a:cxnSpLocks/>
          </p:cNvCxnSpPr>
          <p:nvPr/>
        </p:nvCxnSpPr>
        <p:spPr>
          <a:xfrm flipV="1">
            <a:off x="2687710" y="4072172"/>
            <a:ext cx="0" cy="35826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1" name="Picture 190">
            <a:extLst>
              <a:ext uri="{FF2B5EF4-FFF2-40B4-BE49-F238E27FC236}">
                <a16:creationId xmlns:a16="http://schemas.microsoft.com/office/drawing/2014/main" xmlns="" id="{171C0251-84FA-48B1-B693-2B68918F8C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72" t="11031" r="31888" b="15182"/>
          <a:stretch/>
        </p:blipFill>
        <p:spPr>
          <a:xfrm>
            <a:off x="6236204" y="2730666"/>
            <a:ext cx="652882" cy="1341505"/>
          </a:xfrm>
          <a:prstGeom prst="rect">
            <a:avLst/>
          </a:prstGeom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1131350A-0B91-43B6-B634-BD92039CFE63}"/>
              </a:ext>
            </a:extLst>
          </p:cNvPr>
          <p:cNvSpPr txBox="1"/>
          <p:nvPr/>
        </p:nvSpPr>
        <p:spPr>
          <a:xfrm>
            <a:off x="6180858" y="2769152"/>
            <a:ext cx="726481" cy="33855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A1325</a:t>
            </a:r>
            <a:endParaRPr lang="x-none" sz="1600" b="1" dirty="0">
              <a:solidFill>
                <a:schemeClr val="bg1"/>
              </a:solidFill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xmlns="" id="{75AFF269-47A2-4C43-B0E3-2328456000F9}"/>
              </a:ext>
            </a:extLst>
          </p:cNvPr>
          <p:cNvCxnSpPr>
            <a:cxnSpLocks/>
          </p:cNvCxnSpPr>
          <p:nvPr/>
        </p:nvCxnSpPr>
        <p:spPr>
          <a:xfrm flipH="1" flipV="1">
            <a:off x="2063360" y="5610295"/>
            <a:ext cx="21426" cy="26599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xmlns="" id="{FA709BE8-D237-44A7-8338-8CBAA7065987}"/>
              </a:ext>
            </a:extLst>
          </p:cNvPr>
          <p:cNvCxnSpPr>
            <a:cxnSpLocks/>
          </p:cNvCxnSpPr>
          <p:nvPr/>
        </p:nvCxnSpPr>
        <p:spPr>
          <a:xfrm flipH="1" flipV="1">
            <a:off x="2063360" y="5876287"/>
            <a:ext cx="4825727" cy="13213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xmlns="" id="{C75561BD-7002-4791-8786-A26EC109A715}"/>
              </a:ext>
            </a:extLst>
          </p:cNvPr>
          <p:cNvCxnSpPr>
            <a:cxnSpLocks/>
          </p:cNvCxnSpPr>
          <p:nvPr/>
        </p:nvCxnSpPr>
        <p:spPr>
          <a:xfrm flipV="1">
            <a:off x="6889086" y="3954515"/>
            <a:ext cx="18253" cy="191607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xmlns="" id="{83EBDE80-EFE7-480F-9994-312692661882}"/>
              </a:ext>
            </a:extLst>
          </p:cNvPr>
          <p:cNvCxnSpPr>
            <a:cxnSpLocks/>
          </p:cNvCxnSpPr>
          <p:nvPr/>
        </p:nvCxnSpPr>
        <p:spPr>
          <a:xfrm flipV="1">
            <a:off x="6204492" y="3929523"/>
            <a:ext cx="0" cy="25675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54920463-9967-4430-BE32-18F3D20288E4}"/>
              </a:ext>
            </a:extLst>
          </p:cNvPr>
          <p:cNvSpPr txBox="1"/>
          <p:nvPr/>
        </p:nvSpPr>
        <p:spPr>
          <a:xfrm>
            <a:off x="614192" y="3810632"/>
            <a:ext cx="9832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See LED </a:t>
            </a:r>
          </a:p>
          <a:p>
            <a:pPr algn="ctr"/>
            <a:r>
              <a:rPr lang="en-US" sz="1400" b="1" i="1" dirty="0" smtClean="0">
                <a:solidFill>
                  <a:srgbClr val="0000FF"/>
                </a:solidFill>
              </a:rPr>
              <a:t>R  G  B</a:t>
            </a:r>
            <a:endParaRPr lang="x-none" sz="1400" b="1" i="1" dirty="0">
              <a:solidFill>
                <a:srgbClr val="0000FF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DE5CE6E6-4FFD-47EF-AE9E-62286EAFAA0C}"/>
              </a:ext>
            </a:extLst>
          </p:cNvPr>
          <p:cNvSpPr txBox="1"/>
          <p:nvPr/>
        </p:nvSpPr>
        <p:spPr>
          <a:xfrm>
            <a:off x="7596194" y="1039086"/>
            <a:ext cx="111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MOTOR </a:t>
            </a:r>
            <a:r>
              <a:rPr lang="en-US" dirty="0"/>
              <a:t>--</a:t>
            </a:r>
            <a:endParaRPr lang="x-none" dirty="0"/>
          </a:p>
        </p:txBody>
      </p:sp>
      <p:sp>
        <p:nvSpPr>
          <p:cNvPr id="79" name="TextBox 78"/>
          <p:cNvSpPr txBox="1"/>
          <p:nvPr/>
        </p:nvSpPr>
        <p:spPr>
          <a:xfrm>
            <a:off x="7998159" y="151365"/>
            <a:ext cx="974220" cy="369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step4</a:t>
            </a:r>
            <a:endParaRPr lang="en-US" dirty="0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8EB8380E-F5B9-4F2D-B699-231143735526}"/>
              </a:ext>
            </a:extLst>
          </p:cNvPr>
          <p:cNvCxnSpPr>
            <a:cxnSpLocks/>
          </p:cNvCxnSpPr>
          <p:nvPr/>
        </p:nvCxnSpPr>
        <p:spPr>
          <a:xfrm flipV="1">
            <a:off x="782320" y="1095494"/>
            <a:ext cx="0" cy="29657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250831" y="2255520"/>
            <a:ext cx="0" cy="29107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rot="5400000">
            <a:off x="1545935" y="2650350"/>
            <a:ext cx="689983" cy="850616"/>
            <a:chOff x="1916630" y="2510529"/>
            <a:chExt cx="689983" cy="8506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891915" y="2597159"/>
              <a:ext cx="801328" cy="62806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 rot="16200000">
              <a:off x="1855037" y="2991775"/>
              <a:ext cx="4309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9v</a:t>
              </a:r>
              <a:endParaRPr lang="en-US" sz="1400" dirty="0"/>
            </a:p>
          </p:txBody>
        </p:sp>
      </p:grpSp>
      <p:cxnSp>
        <p:nvCxnSpPr>
          <p:cNvPr id="98" name="Straight Connector 97"/>
          <p:cNvCxnSpPr/>
          <p:nvPr/>
        </p:nvCxnSpPr>
        <p:spPr>
          <a:xfrm flipV="1">
            <a:off x="2687711" y="2524987"/>
            <a:ext cx="0" cy="513457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2250831" y="2541587"/>
            <a:ext cx="436880" cy="5004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2250831" y="3001935"/>
            <a:ext cx="436879" cy="1016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7A487046-B3BE-4DAE-8BD0-DE118AE5DCF4}"/>
              </a:ext>
            </a:extLst>
          </p:cNvPr>
          <p:cNvCxnSpPr>
            <a:cxnSpLocks/>
          </p:cNvCxnSpPr>
          <p:nvPr/>
        </p:nvCxnSpPr>
        <p:spPr>
          <a:xfrm flipH="1">
            <a:off x="2244666" y="3179862"/>
            <a:ext cx="1283113" cy="83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7A487046-B3BE-4DAE-8BD0-DE118AE5DCF4}"/>
              </a:ext>
            </a:extLst>
          </p:cNvPr>
          <p:cNvCxnSpPr>
            <a:cxnSpLocks/>
          </p:cNvCxnSpPr>
          <p:nvPr/>
        </p:nvCxnSpPr>
        <p:spPr>
          <a:xfrm flipH="1">
            <a:off x="2481012" y="2648051"/>
            <a:ext cx="60" cy="5401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7A487046-B3BE-4DAE-8BD0-DE118AE5DCF4}"/>
              </a:ext>
            </a:extLst>
          </p:cNvPr>
          <p:cNvCxnSpPr>
            <a:cxnSpLocks/>
          </p:cNvCxnSpPr>
          <p:nvPr/>
        </p:nvCxnSpPr>
        <p:spPr>
          <a:xfrm flipV="1">
            <a:off x="2232937" y="3368265"/>
            <a:ext cx="0" cy="279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7A487046-B3BE-4DAE-8BD0-DE118AE5DCF4}"/>
              </a:ext>
            </a:extLst>
          </p:cNvPr>
          <p:cNvCxnSpPr>
            <a:cxnSpLocks/>
          </p:cNvCxnSpPr>
          <p:nvPr/>
        </p:nvCxnSpPr>
        <p:spPr>
          <a:xfrm flipH="1">
            <a:off x="163773" y="2662244"/>
            <a:ext cx="2317239" cy="11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xmlns="" id="{7A487046-B3BE-4DAE-8BD0-DE118AE5DCF4}"/>
              </a:ext>
            </a:extLst>
          </p:cNvPr>
          <p:cNvCxnSpPr>
            <a:cxnSpLocks/>
          </p:cNvCxnSpPr>
          <p:nvPr/>
        </p:nvCxnSpPr>
        <p:spPr>
          <a:xfrm flipH="1">
            <a:off x="2232937" y="3641323"/>
            <a:ext cx="1871720" cy="6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xmlns="" id="{7A487046-B3BE-4DAE-8BD0-DE118AE5DCF4}"/>
              </a:ext>
            </a:extLst>
          </p:cNvPr>
          <p:cNvCxnSpPr>
            <a:cxnSpLocks/>
          </p:cNvCxnSpPr>
          <p:nvPr/>
        </p:nvCxnSpPr>
        <p:spPr>
          <a:xfrm>
            <a:off x="4104657" y="3627985"/>
            <a:ext cx="0" cy="21960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xmlns="" id="{7A487046-B3BE-4DAE-8BD0-DE118AE5DCF4}"/>
              </a:ext>
            </a:extLst>
          </p:cNvPr>
          <p:cNvCxnSpPr>
            <a:cxnSpLocks/>
          </p:cNvCxnSpPr>
          <p:nvPr/>
        </p:nvCxnSpPr>
        <p:spPr>
          <a:xfrm>
            <a:off x="3638013" y="5815057"/>
            <a:ext cx="4666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xmlns="" id="{7A487046-B3BE-4DAE-8BD0-DE118AE5DCF4}"/>
              </a:ext>
            </a:extLst>
          </p:cNvPr>
          <p:cNvCxnSpPr>
            <a:cxnSpLocks/>
          </p:cNvCxnSpPr>
          <p:nvPr/>
        </p:nvCxnSpPr>
        <p:spPr>
          <a:xfrm flipH="1" flipV="1">
            <a:off x="3650586" y="5686188"/>
            <a:ext cx="685" cy="1378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067066" y="603002"/>
            <a:ext cx="0" cy="359363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09A582AA-473B-4D6C-8912-020DCF50454D}"/>
              </a:ext>
            </a:extLst>
          </p:cNvPr>
          <p:cNvCxnSpPr>
            <a:cxnSpLocks/>
          </p:cNvCxnSpPr>
          <p:nvPr/>
        </p:nvCxnSpPr>
        <p:spPr>
          <a:xfrm flipH="1">
            <a:off x="5819284" y="511561"/>
            <a:ext cx="16511" cy="1598945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376948" y="2285492"/>
            <a:ext cx="77312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C1</a:t>
            </a:r>
          </a:p>
          <a:p>
            <a:pPr algn="ctr"/>
            <a:r>
              <a:rPr lang="en-US" sz="1050" b="1" dirty="0" smtClean="0"/>
              <a:t>1000uF 50VDC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3058255" y="2481746"/>
            <a:ext cx="382138" cy="181637"/>
            <a:chOff x="3058255" y="2481746"/>
            <a:chExt cx="382138" cy="181637"/>
          </a:xfrm>
        </p:grpSpPr>
        <p:grpSp>
          <p:nvGrpSpPr>
            <p:cNvPr id="52" name="Group 51"/>
            <p:cNvGrpSpPr/>
            <p:nvPr/>
          </p:nvGrpSpPr>
          <p:grpSpPr>
            <a:xfrm rot="5400000">
              <a:off x="3161916" y="2378085"/>
              <a:ext cx="174815" cy="382138"/>
              <a:chOff x="7422427" y="1392071"/>
              <a:chExt cx="174815" cy="382138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7510319" y="1392071"/>
                <a:ext cx="0" cy="115206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422427" y="1507277"/>
                <a:ext cx="174815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7510319" y="1560010"/>
                <a:ext cx="4394" cy="214199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Freeform 61"/>
            <p:cNvSpPr/>
            <p:nvPr/>
          </p:nvSpPr>
          <p:spPr>
            <a:xfrm rot="5400000">
              <a:off x="3146692" y="2549705"/>
              <a:ext cx="181637" cy="45720"/>
            </a:xfrm>
            <a:custGeom>
              <a:avLst/>
              <a:gdLst>
                <a:gd name="connsiteX0" fmla="*/ 0 w 290042"/>
                <a:gd name="connsiteY0" fmla="*/ 48338 h 48338"/>
                <a:gd name="connsiteX1" fmla="*/ 105470 w 290042"/>
                <a:gd name="connsiteY1" fmla="*/ 0 h 48338"/>
                <a:gd name="connsiteX2" fmla="*/ 202150 w 290042"/>
                <a:gd name="connsiteY2" fmla="*/ 0 h 48338"/>
                <a:gd name="connsiteX3" fmla="*/ 290042 w 290042"/>
                <a:gd name="connsiteY3" fmla="*/ 48338 h 4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042" h="48338">
                  <a:moveTo>
                    <a:pt x="0" y="48338"/>
                  </a:moveTo>
                  <a:cubicBezTo>
                    <a:pt x="35889" y="28197"/>
                    <a:pt x="71778" y="8056"/>
                    <a:pt x="105470" y="0"/>
                  </a:cubicBezTo>
                  <a:cubicBezTo>
                    <a:pt x="139162" y="-8056"/>
                    <a:pt x="171388" y="-8056"/>
                    <a:pt x="202150" y="0"/>
                  </a:cubicBezTo>
                  <a:cubicBezTo>
                    <a:pt x="232912" y="8056"/>
                    <a:pt x="261477" y="28197"/>
                    <a:pt x="290042" y="48338"/>
                  </a:cubicBezTo>
                </a:path>
              </a:pathLst>
            </a:cu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 rot="16200000">
            <a:off x="8264755" y="1494772"/>
            <a:ext cx="658502" cy="175300"/>
            <a:chOff x="7438478" y="1500393"/>
            <a:chExt cx="382138" cy="175300"/>
          </a:xfrm>
        </p:grpSpPr>
        <p:grpSp>
          <p:nvGrpSpPr>
            <p:cNvPr id="136" name="Group 135"/>
            <p:cNvGrpSpPr/>
            <p:nvPr/>
          </p:nvGrpSpPr>
          <p:grpSpPr>
            <a:xfrm rot="5400000">
              <a:off x="7542139" y="1396732"/>
              <a:ext cx="174815" cy="382138"/>
              <a:chOff x="7422427" y="1392071"/>
              <a:chExt cx="174815" cy="382138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>
                <a:off x="7510319" y="1392071"/>
                <a:ext cx="0" cy="1152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7422427" y="1507277"/>
                <a:ext cx="17481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>
                <a:off x="7510319" y="1560010"/>
                <a:ext cx="4394" cy="2141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5" name="Straight Connector 144"/>
            <p:cNvCxnSpPr/>
            <p:nvPr/>
          </p:nvCxnSpPr>
          <p:spPr>
            <a:xfrm rot="5400000">
              <a:off x="7565269" y="1588286"/>
              <a:ext cx="17481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Box 147"/>
          <p:cNvSpPr txBox="1"/>
          <p:nvPr/>
        </p:nvSpPr>
        <p:spPr>
          <a:xfrm>
            <a:off x="7201827" y="1324971"/>
            <a:ext cx="583169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C4 </a:t>
            </a:r>
          </a:p>
          <a:p>
            <a:pPr algn="ctr"/>
            <a:r>
              <a:rPr lang="en-US" sz="900" dirty="0" smtClean="0"/>
              <a:t>4.7uF 50Vcc</a:t>
            </a:r>
          </a:p>
        </p:txBody>
      </p:sp>
      <p:grpSp>
        <p:nvGrpSpPr>
          <p:cNvPr id="154" name="Group 153"/>
          <p:cNvGrpSpPr/>
          <p:nvPr/>
        </p:nvGrpSpPr>
        <p:grpSpPr>
          <a:xfrm rot="16200000">
            <a:off x="7735543" y="1512329"/>
            <a:ext cx="348462" cy="175300"/>
            <a:chOff x="7438478" y="1500393"/>
            <a:chExt cx="382138" cy="175300"/>
          </a:xfrm>
        </p:grpSpPr>
        <p:grpSp>
          <p:nvGrpSpPr>
            <p:cNvPr id="156" name="Group 155"/>
            <p:cNvGrpSpPr/>
            <p:nvPr/>
          </p:nvGrpSpPr>
          <p:grpSpPr>
            <a:xfrm rot="5400000">
              <a:off x="7542139" y="1396732"/>
              <a:ext cx="174815" cy="382138"/>
              <a:chOff x="7422427" y="1392071"/>
              <a:chExt cx="174815" cy="382138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>
                <a:off x="7510319" y="1392071"/>
                <a:ext cx="0" cy="115206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7422427" y="1507277"/>
                <a:ext cx="174815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>
                <a:off x="7510319" y="1560010"/>
                <a:ext cx="4394" cy="214199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>
              <a:off x="7565269" y="1588286"/>
              <a:ext cx="174815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/>
          <p:cNvGrpSpPr/>
          <p:nvPr/>
        </p:nvGrpSpPr>
        <p:grpSpPr>
          <a:xfrm rot="5400000">
            <a:off x="2436808" y="3249128"/>
            <a:ext cx="468408" cy="329877"/>
            <a:chOff x="3058255" y="2481746"/>
            <a:chExt cx="382138" cy="181637"/>
          </a:xfrm>
        </p:grpSpPr>
        <p:grpSp>
          <p:nvGrpSpPr>
            <p:cNvPr id="163" name="Group 162"/>
            <p:cNvGrpSpPr/>
            <p:nvPr/>
          </p:nvGrpSpPr>
          <p:grpSpPr>
            <a:xfrm rot="5400000">
              <a:off x="3161916" y="2378085"/>
              <a:ext cx="174815" cy="382138"/>
              <a:chOff x="7422427" y="1392071"/>
              <a:chExt cx="174815" cy="382138"/>
            </a:xfrm>
          </p:grpSpPr>
          <p:cxnSp>
            <p:nvCxnSpPr>
              <p:cNvPr id="165" name="Straight Connector 164"/>
              <p:cNvCxnSpPr/>
              <p:nvPr/>
            </p:nvCxnSpPr>
            <p:spPr>
              <a:xfrm>
                <a:off x="7510319" y="1392071"/>
                <a:ext cx="0" cy="1152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7422427" y="1507277"/>
                <a:ext cx="17481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>
                <a:off x="7510319" y="1560010"/>
                <a:ext cx="4394" cy="2141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" name="Freeform 163"/>
            <p:cNvSpPr/>
            <p:nvPr/>
          </p:nvSpPr>
          <p:spPr>
            <a:xfrm rot="5400000">
              <a:off x="3146692" y="2549705"/>
              <a:ext cx="181637" cy="45720"/>
            </a:xfrm>
            <a:custGeom>
              <a:avLst/>
              <a:gdLst>
                <a:gd name="connsiteX0" fmla="*/ 0 w 290042"/>
                <a:gd name="connsiteY0" fmla="*/ 48338 h 48338"/>
                <a:gd name="connsiteX1" fmla="*/ 105470 w 290042"/>
                <a:gd name="connsiteY1" fmla="*/ 0 h 48338"/>
                <a:gd name="connsiteX2" fmla="*/ 202150 w 290042"/>
                <a:gd name="connsiteY2" fmla="*/ 0 h 48338"/>
                <a:gd name="connsiteX3" fmla="*/ 290042 w 290042"/>
                <a:gd name="connsiteY3" fmla="*/ 48338 h 4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042" h="48338">
                  <a:moveTo>
                    <a:pt x="0" y="48338"/>
                  </a:moveTo>
                  <a:cubicBezTo>
                    <a:pt x="35889" y="28197"/>
                    <a:pt x="71778" y="8056"/>
                    <a:pt x="105470" y="0"/>
                  </a:cubicBezTo>
                  <a:cubicBezTo>
                    <a:pt x="139162" y="-8056"/>
                    <a:pt x="171388" y="-8056"/>
                    <a:pt x="202150" y="0"/>
                  </a:cubicBezTo>
                  <a:cubicBezTo>
                    <a:pt x="232912" y="8056"/>
                    <a:pt x="261477" y="28197"/>
                    <a:pt x="290042" y="48338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TextBox 178"/>
          <p:cNvSpPr txBox="1"/>
          <p:nvPr/>
        </p:nvSpPr>
        <p:spPr>
          <a:xfrm>
            <a:off x="2623513" y="3166320"/>
            <a:ext cx="6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C2 </a:t>
            </a:r>
          </a:p>
          <a:p>
            <a:pPr algn="ctr"/>
            <a:r>
              <a:rPr lang="en-US" sz="1200" dirty="0" smtClean="0"/>
              <a:t>10uF 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16945" y="3179658"/>
            <a:ext cx="93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C3 </a:t>
            </a:r>
          </a:p>
          <a:p>
            <a:pPr algn="ctr"/>
            <a:r>
              <a:rPr lang="en-US" sz="1200" dirty="0" smtClean="0"/>
              <a:t>4.7pF</a:t>
            </a:r>
          </a:p>
        </p:txBody>
      </p:sp>
      <p:grpSp>
        <p:nvGrpSpPr>
          <p:cNvPr id="181" name="Group 180"/>
          <p:cNvGrpSpPr/>
          <p:nvPr/>
        </p:nvGrpSpPr>
        <p:grpSpPr>
          <a:xfrm rot="16200000">
            <a:off x="3295399" y="3288063"/>
            <a:ext cx="464074" cy="247669"/>
            <a:chOff x="7438478" y="1500393"/>
            <a:chExt cx="382138" cy="175300"/>
          </a:xfrm>
        </p:grpSpPr>
        <p:grpSp>
          <p:nvGrpSpPr>
            <p:cNvPr id="182" name="Group 181"/>
            <p:cNvGrpSpPr/>
            <p:nvPr/>
          </p:nvGrpSpPr>
          <p:grpSpPr>
            <a:xfrm rot="5400000">
              <a:off x="7542139" y="1396732"/>
              <a:ext cx="174815" cy="382138"/>
              <a:chOff x="7422427" y="1392071"/>
              <a:chExt cx="174815" cy="382138"/>
            </a:xfrm>
          </p:grpSpPr>
          <p:cxnSp>
            <p:nvCxnSpPr>
              <p:cNvPr id="184" name="Straight Connector 183"/>
              <p:cNvCxnSpPr/>
              <p:nvPr/>
            </p:nvCxnSpPr>
            <p:spPr>
              <a:xfrm>
                <a:off x="7510319" y="1392071"/>
                <a:ext cx="0" cy="115206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7422427" y="1507277"/>
                <a:ext cx="174815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>
                <a:off x="7510319" y="1560010"/>
                <a:ext cx="4394" cy="214199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3" name="Straight Connector 182"/>
            <p:cNvCxnSpPr/>
            <p:nvPr/>
          </p:nvCxnSpPr>
          <p:spPr>
            <a:xfrm rot="5400000">
              <a:off x="7565269" y="1588286"/>
              <a:ext cx="174815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8" name="TextBox 187"/>
          <p:cNvSpPr txBox="1"/>
          <p:nvPr/>
        </p:nvSpPr>
        <p:spPr>
          <a:xfrm>
            <a:off x="8598643" y="1301889"/>
            <a:ext cx="58316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C5 </a:t>
            </a:r>
          </a:p>
          <a:p>
            <a:pPr algn="ctr"/>
            <a:r>
              <a:rPr lang="en-US" sz="1000" dirty="0" smtClean="0"/>
              <a:t>4.7uF 50Vcc</a:t>
            </a:r>
          </a:p>
        </p:txBody>
      </p:sp>
      <p:cxnSp>
        <p:nvCxnSpPr>
          <p:cNvPr id="194" name="Straight Connector 193"/>
          <p:cNvCxnSpPr/>
          <p:nvPr/>
        </p:nvCxnSpPr>
        <p:spPr>
          <a:xfrm flipH="1">
            <a:off x="6067066" y="603002"/>
            <a:ext cx="255998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xmlns="" id="{09A582AA-473B-4D6C-8912-020DCF50454D}"/>
              </a:ext>
            </a:extLst>
          </p:cNvPr>
          <p:cNvCxnSpPr>
            <a:cxnSpLocks/>
          </p:cNvCxnSpPr>
          <p:nvPr/>
        </p:nvCxnSpPr>
        <p:spPr>
          <a:xfrm>
            <a:off x="5835795" y="511561"/>
            <a:ext cx="487269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" name="Picture 204"/>
          <p:cNvPicPr>
            <a:picLocks noChangeAspect="1"/>
          </p:cNvPicPr>
          <p:nvPr/>
        </p:nvPicPr>
        <p:blipFill rotWithShape="1">
          <a:blip r:embed="rId6"/>
          <a:srcRect l="14281" t="29481" r="12298" b="29926"/>
          <a:stretch/>
        </p:blipFill>
        <p:spPr>
          <a:xfrm>
            <a:off x="587497" y="4346920"/>
            <a:ext cx="3335791" cy="1383206"/>
          </a:xfrm>
          <a:prstGeom prst="rect">
            <a:avLst/>
          </a:prstGeom>
        </p:spPr>
      </p:pic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xmlns="" id="{0F8F5BB4-947D-491F-A47C-9101178F88E1}"/>
              </a:ext>
            </a:extLst>
          </p:cNvPr>
          <p:cNvCxnSpPr>
            <a:cxnSpLocks/>
          </p:cNvCxnSpPr>
          <p:nvPr/>
        </p:nvCxnSpPr>
        <p:spPr>
          <a:xfrm>
            <a:off x="934720" y="3734134"/>
            <a:ext cx="117494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xmlns="" id="{0F8F5BB4-947D-491F-A47C-9101178F88E1}"/>
              </a:ext>
            </a:extLst>
          </p:cNvPr>
          <p:cNvCxnSpPr>
            <a:cxnSpLocks/>
          </p:cNvCxnSpPr>
          <p:nvPr/>
        </p:nvCxnSpPr>
        <p:spPr>
          <a:xfrm>
            <a:off x="934720" y="2342122"/>
            <a:ext cx="0" cy="139021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xmlns="" id="{0F8F5BB4-947D-491F-A47C-9101178F88E1}"/>
              </a:ext>
            </a:extLst>
          </p:cNvPr>
          <p:cNvCxnSpPr>
            <a:cxnSpLocks/>
          </p:cNvCxnSpPr>
          <p:nvPr/>
        </p:nvCxnSpPr>
        <p:spPr>
          <a:xfrm>
            <a:off x="716997" y="3843465"/>
            <a:ext cx="117958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xmlns="" id="{0F8F5BB4-947D-491F-A47C-9101178F88E1}"/>
              </a:ext>
            </a:extLst>
          </p:cNvPr>
          <p:cNvCxnSpPr>
            <a:cxnSpLocks/>
          </p:cNvCxnSpPr>
          <p:nvPr/>
        </p:nvCxnSpPr>
        <p:spPr>
          <a:xfrm flipV="1">
            <a:off x="737317" y="2342122"/>
            <a:ext cx="1" cy="150134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5" name="TextBox 254"/>
          <p:cNvSpPr txBox="1"/>
          <p:nvPr/>
        </p:nvSpPr>
        <p:spPr>
          <a:xfrm>
            <a:off x="6222564" y="64393"/>
            <a:ext cx="1600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11.5 VDC </a:t>
            </a:r>
          </a:p>
          <a:p>
            <a:pPr algn="ctr"/>
            <a:r>
              <a:rPr lang="en-US" sz="1600" dirty="0" smtClean="0"/>
              <a:t>Mega-Watt</a:t>
            </a:r>
          </a:p>
          <a:p>
            <a:pPr algn="ctr"/>
            <a:r>
              <a:rPr lang="en-US" sz="1600" dirty="0" smtClean="0"/>
              <a:t>Model #</a:t>
            </a:r>
          </a:p>
          <a:p>
            <a:pPr algn="ctr"/>
            <a:r>
              <a:rPr lang="en-US" sz="1600" dirty="0" smtClean="0"/>
              <a:t>S-350-12 </a:t>
            </a:r>
            <a:endParaRPr lang="en-US" sz="16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6FA6EED-1CF3-4276-8337-B4730844B3EA}"/>
              </a:ext>
            </a:extLst>
          </p:cNvPr>
          <p:cNvSpPr txBox="1"/>
          <p:nvPr/>
        </p:nvSpPr>
        <p:spPr>
          <a:xfrm rot="16200000">
            <a:off x="290923" y="1671885"/>
            <a:ext cx="11394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DIR pin to D7</a:t>
            </a:r>
          </a:p>
          <a:p>
            <a:r>
              <a:rPr lang="en-US" sz="1200" dirty="0"/>
              <a:t>PWM pin to D6</a:t>
            </a:r>
            <a:endParaRPr lang="x-none" sz="1200" dirty="0"/>
          </a:p>
        </p:txBody>
      </p: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xmlns="" id="{29B47121-2F91-4D71-8AE9-0FBDC01577C8}"/>
              </a:ext>
            </a:extLst>
          </p:cNvPr>
          <p:cNvCxnSpPr>
            <a:cxnSpLocks/>
          </p:cNvCxnSpPr>
          <p:nvPr/>
        </p:nvCxnSpPr>
        <p:spPr>
          <a:xfrm flipV="1">
            <a:off x="3058254" y="3954516"/>
            <a:ext cx="0" cy="3924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1" name="Title Placeholder 1"/>
          <p:cNvSpPr txBox="1">
            <a:spLocks/>
          </p:cNvSpPr>
          <p:nvPr/>
        </p:nvSpPr>
        <p:spPr>
          <a:xfrm>
            <a:off x="3206" y="0"/>
            <a:ext cx="5838448" cy="56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 baseline="0">
                <a:solidFill>
                  <a:srgbClr val="FF0000"/>
                </a:solidFill>
                <a:latin typeface="Braggadocio"/>
                <a:ea typeface="+mj-ea"/>
                <a:cs typeface="Braggadocio"/>
              </a:defRPr>
            </a:lvl1pPr>
          </a:lstStyle>
          <a:p>
            <a:r>
              <a:rPr lang="en-US" sz="1400" dirty="0" smtClean="0"/>
              <a:t>BOSS TORO Electromotive SA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Arial"/>
                <a:cs typeface="Arial"/>
              </a:rPr>
              <a:t>Rev 1.3.1 UU (1 Aug 2020)</a:t>
            </a: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89064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123</TotalTime>
  <Words>66</Words>
  <Application>Microsoft Macintosh PowerPoint</Application>
  <PresentationFormat>On-screen Show (4:3)</PresentationFormat>
  <Paragraphs>32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Theme</vt:lpstr>
      <vt:lpstr>PowerPoint Presentation</vt:lpstr>
    </vt:vector>
  </TitlesOfParts>
  <Company>N/A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&amp; Ana Canterbury</dc:creator>
  <cp:lastModifiedBy>Todd &amp; Ana Canterbury</cp:lastModifiedBy>
  <cp:revision>4</cp:revision>
  <dcterms:created xsi:type="dcterms:W3CDTF">2020-09-16T00:52:20Z</dcterms:created>
  <dcterms:modified xsi:type="dcterms:W3CDTF">2020-09-16T02:55:22Z</dcterms:modified>
</cp:coreProperties>
</file>