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98" y="-23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AEFF-013E-4DBC-9327-103CAB240DE4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9DD3-62BD-4FB3-89BE-B1F2B4E9F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3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AEFF-013E-4DBC-9327-103CAB240DE4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9DD3-62BD-4FB3-89BE-B1F2B4E9F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8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AEFF-013E-4DBC-9327-103CAB240DE4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9DD3-62BD-4FB3-89BE-B1F2B4E9F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9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AEFF-013E-4DBC-9327-103CAB240DE4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9DD3-62BD-4FB3-89BE-B1F2B4E9F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AEFF-013E-4DBC-9327-103CAB240DE4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9DD3-62BD-4FB3-89BE-B1F2B4E9F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0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AEFF-013E-4DBC-9327-103CAB240DE4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9DD3-62BD-4FB3-89BE-B1F2B4E9F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7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AEFF-013E-4DBC-9327-103CAB240DE4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9DD3-62BD-4FB3-89BE-B1F2B4E9F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4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AEFF-013E-4DBC-9327-103CAB240DE4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9DD3-62BD-4FB3-89BE-B1F2B4E9F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7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AEFF-013E-4DBC-9327-103CAB240DE4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9DD3-62BD-4FB3-89BE-B1F2B4E9F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6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AEFF-013E-4DBC-9327-103CAB240DE4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9DD3-62BD-4FB3-89BE-B1F2B4E9F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8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AEFF-013E-4DBC-9327-103CAB240DE4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9DD3-62BD-4FB3-89BE-B1F2B4E9F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4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DAEFF-013E-4DBC-9327-103CAB240DE4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59DD3-62BD-4FB3-89BE-B1F2B4E9F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985838"/>
            <a:ext cx="666750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15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914400"/>
            <a:ext cx="1087755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669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Stanwood</dc:creator>
  <cp:lastModifiedBy>Charles Stanwood</cp:lastModifiedBy>
  <cp:revision>1</cp:revision>
  <dcterms:created xsi:type="dcterms:W3CDTF">2011-10-27T18:52:59Z</dcterms:created>
  <dcterms:modified xsi:type="dcterms:W3CDTF">2011-10-27T18:55:30Z</dcterms:modified>
</cp:coreProperties>
</file>